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28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6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4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6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9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2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8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8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0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0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9FB73-E313-4D96-A68F-EEEB18D8E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CE4C0-050B-4C74-856C-E50976CF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9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47800" y="2209800"/>
            <a:ext cx="6248400" cy="2651760"/>
            <a:chOff x="1447800" y="2209800"/>
            <a:chExt cx="6248400" cy="2612858"/>
          </a:xfrm>
        </p:grpSpPr>
        <p:sp>
          <p:nvSpPr>
            <p:cNvPr id="103" name="Cube 102"/>
            <p:cNvSpPr/>
            <p:nvPr/>
          </p:nvSpPr>
          <p:spPr>
            <a:xfrm>
              <a:off x="1447800" y="3102142"/>
              <a:ext cx="6248400" cy="1720516"/>
            </a:xfrm>
            <a:prstGeom prst="cube">
              <a:avLst>
                <a:gd name="adj" fmla="val 97897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Cube 100"/>
            <p:cNvSpPr/>
            <p:nvPr/>
          </p:nvSpPr>
          <p:spPr>
            <a:xfrm>
              <a:off x="2438400" y="3352800"/>
              <a:ext cx="4114800" cy="1219200"/>
            </a:xfrm>
            <a:prstGeom prst="cube">
              <a:avLst>
                <a:gd name="adj" fmla="val 92963"/>
              </a:avLst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Cube 101"/>
            <p:cNvSpPr/>
            <p:nvPr/>
          </p:nvSpPr>
          <p:spPr>
            <a:xfrm>
              <a:off x="2588798" y="3352800"/>
              <a:ext cx="3814004" cy="1110916"/>
            </a:xfrm>
            <a:prstGeom prst="cube">
              <a:avLst>
                <a:gd name="adj" fmla="val 97897"/>
              </a:avLst>
            </a:prstGeom>
            <a:solidFill>
              <a:srgbClr val="C000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Cube 3"/>
            <p:cNvSpPr/>
            <p:nvPr/>
          </p:nvSpPr>
          <p:spPr>
            <a:xfrm>
              <a:off x="2438400" y="2971800"/>
              <a:ext cx="4114800" cy="1219200"/>
            </a:xfrm>
            <a:prstGeom prst="cube">
              <a:avLst>
                <a:gd name="adj" fmla="val 9296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ube 4"/>
            <p:cNvSpPr/>
            <p:nvPr/>
          </p:nvSpPr>
          <p:spPr>
            <a:xfrm>
              <a:off x="3505200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ube 5"/>
            <p:cNvSpPr/>
            <p:nvPr/>
          </p:nvSpPr>
          <p:spPr>
            <a:xfrm>
              <a:off x="3747837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3990474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be 7"/>
            <p:cNvSpPr/>
            <p:nvPr/>
          </p:nvSpPr>
          <p:spPr>
            <a:xfrm>
              <a:off x="4233111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ube 8"/>
            <p:cNvSpPr/>
            <p:nvPr/>
          </p:nvSpPr>
          <p:spPr>
            <a:xfrm>
              <a:off x="4475748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ube 9"/>
            <p:cNvSpPr/>
            <p:nvPr/>
          </p:nvSpPr>
          <p:spPr>
            <a:xfrm>
              <a:off x="4718385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be 10"/>
            <p:cNvSpPr/>
            <p:nvPr/>
          </p:nvSpPr>
          <p:spPr>
            <a:xfrm>
              <a:off x="4961022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ube 11"/>
            <p:cNvSpPr/>
            <p:nvPr/>
          </p:nvSpPr>
          <p:spPr>
            <a:xfrm>
              <a:off x="5203659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ube 12"/>
            <p:cNvSpPr/>
            <p:nvPr/>
          </p:nvSpPr>
          <p:spPr>
            <a:xfrm>
              <a:off x="5446296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ube 13"/>
            <p:cNvSpPr/>
            <p:nvPr/>
          </p:nvSpPr>
          <p:spPr>
            <a:xfrm>
              <a:off x="5688933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be 14"/>
            <p:cNvSpPr/>
            <p:nvPr/>
          </p:nvSpPr>
          <p:spPr>
            <a:xfrm>
              <a:off x="5931570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ube 15"/>
            <p:cNvSpPr/>
            <p:nvPr/>
          </p:nvSpPr>
          <p:spPr>
            <a:xfrm>
              <a:off x="6174202" y="2209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ube 16"/>
            <p:cNvSpPr/>
            <p:nvPr/>
          </p:nvSpPr>
          <p:spPr>
            <a:xfrm>
              <a:off x="3352800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Cube 17"/>
            <p:cNvSpPr/>
            <p:nvPr/>
          </p:nvSpPr>
          <p:spPr>
            <a:xfrm>
              <a:off x="3595437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ube 18"/>
            <p:cNvSpPr/>
            <p:nvPr/>
          </p:nvSpPr>
          <p:spPr>
            <a:xfrm>
              <a:off x="3838074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ube 19"/>
            <p:cNvSpPr/>
            <p:nvPr/>
          </p:nvSpPr>
          <p:spPr>
            <a:xfrm>
              <a:off x="4080711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ube 20"/>
            <p:cNvSpPr/>
            <p:nvPr/>
          </p:nvSpPr>
          <p:spPr>
            <a:xfrm>
              <a:off x="4323348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ube 21"/>
            <p:cNvSpPr/>
            <p:nvPr/>
          </p:nvSpPr>
          <p:spPr>
            <a:xfrm>
              <a:off x="4565985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Cube 22"/>
            <p:cNvSpPr/>
            <p:nvPr/>
          </p:nvSpPr>
          <p:spPr>
            <a:xfrm>
              <a:off x="4808622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Cube 23"/>
            <p:cNvSpPr/>
            <p:nvPr/>
          </p:nvSpPr>
          <p:spPr>
            <a:xfrm>
              <a:off x="5051259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ube 24"/>
            <p:cNvSpPr/>
            <p:nvPr/>
          </p:nvSpPr>
          <p:spPr>
            <a:xfrm>
              <a:off x="5293896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Cube 25"/>
            <p:cNvSpPr/>
            <p:nvPr/>
          </p:nvSpPr>
          <p:spPr>
            <a:xfrm>
              <a:off x="5536533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Cube 26"/>
            <p:cNvSpPr/>
            <p:nvPr/>
          </p:nvSpPr>
          <p:spPr>
            <a:xfrm>
              <a:off x="5779170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Cube 27"/>
            <p:cNvSpPr/>
            <p:nvPr/>
          </p:nvSpPr>
          <p:spPr>
            <a:xfrm>
              <a:off x="6021802" y="2362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Cube 28"/>
            <p:cNvSpPr/>
            <p:nvPr/>
          </p:nvSpPr>
          <p:spPr>
            <a:xfrm>
              <a:off x="3200400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Cube 29"/>
            <p:cNvSpPr/>
            <p:nvPr/>
          </p:nvSpPr>
          <p:spPr>
            <a:xfrm>
              <a:off x="3443037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Cube 30"/>
            <p:cNvSpPr/>
            <p:nvPr/>
          </p:nvSpPr>
          <p:spPr>
            <a:xfrm>
              <a:off x="3685674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ube 31"/>
            <p:cNvSpPr/>
            <p:nvPr/>
          </p:nvSpPr>
          <p:spPr>
            <a:xfrm>
              <a:off x="3928311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ube 32"/>
            <p:cNvSpPr/>
            <p:nvPr/>
          </p:nvSpPr>
          <p:spPr>
            <a:xfrm>
              <a:off x="4170948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Cube 33"/>
            <p:cNvSpPr/>
            <p:nvPr/>
          </p:nvSpPr>
          <p:spPr>
            <a:xfrm>
              <a:off x="4413585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Cube 34"/>
            <p:cNvSpPr/>
            <p:nvPr/>
          </p:nvSpPr>
          <p:spPr>
            <a:xfrm>
              <a:off x="4656222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Cube 35"/>
            <p:cNvSpPr/>
            <p:nvPr/>
          </p:nvSpPr>
          <p:spPr>
            <a:xfrm>
              <a:off x="4898859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Cube 36"/>
            <p:cNvSpPr/>
            <p:nvPr/>
          </p:nvSpPr>
          <p:spPr>
            <a:xfrm>
              <a:off x="5141496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Cube 37"/>
            <p:cNvSpPr/>
            <p:nvPr/>
          </p:nvSpPr>
          <p:spPr>
            <a:xfrm>
              <a:off x="5384133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Cube 38"/>
            <p:cNvSpPr/>
            <p:nvPr/>
          </p:nvSpPr>
          <p:spPr>
            <a:xfrm>
              <a:off x="5626770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Cube 39"/>
            <p:cNvSpPr/>
            <p:nvPr/>
          </p:nvSpPr>
          <p:spPr>
            <a:xfrm>
              <a:off x="5869402" y="25146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Cube 52"/>
            <p:cNvSpPr/>
            <p:nvPr/>
          </p:nvSpPr>
          <p:spPr>
            <a:xfrm>
              <a:off x="3045998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Cube 53"/>
            <p:cNvSpPr/>
            <p:nvPr/>
          </p:nvSpPr>
          <p:spPr>
            <a:xfrm>
              <a:off x="3288635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Cube 54"/>
            <p:cNvSpPr/>
            <p:nvPr/>
          </p:nvSpPr>
          <p:spPr>
            <a:xfrm>
              <a:off x="3531272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Cube 55"/>
            <p:cNvSpPr/>
            <p:nvPr/>
          </p:nvSpPr>
          <p:spPr>
            <a:xfrm>
              <a:off x="3773909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ube 56"/>
            <p:cNvSpPr/>
            <p:nvPr/>
          </p:nvSpPr>
          <p:spPr>
            <a:xfrm>
              <a:off x="4016546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Cube 57"/>
            <p:cNvSpPr/>
            <p:nvPr/>
          </p:nvSpPr>
          <p:spPr>
            <a:xfrm>
              <a:off x="4259183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Cube 58"/>
            <p:cNvSpPr/>
            <p:nvPr/>
          </p:nvSpPr>
          <p:spPr>
            <a:xfrm>
              <a:off x="4501820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Cube 59"/>
            <p:cNvSpPr/>
            <p:nvPr/>
          </p:nvSpPr>
          <p:spPr>
            <a:xfrm>
              <a:off x="4744457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Cube 60"/>
            <p:cNvSpPr/>
            <p:nvPr/>
          </p:nvSpPr>
          <p:spPr>
            <a:xfrm>
              <a:off x="4987094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Cube 61"/>
            <p:cNvSpPr/>
            <p:nvPr/>
          </p:nvSpPr>
          <p:spPr>
            <a:xfrm>
              <a:off x="5229731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Cube 62"/>
            <p:cNvSpPr/>
            <p:nvPr/>
          </p:nvSpPr>
          <p:spPr>
            <a:xfrm>
              <a:off x="5472368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Cube 63"/>
            <p:cNvSpPr/>
            <p:nvPr/>
          </p:nvSpPr>
          <p:spPr>
            <a:xfrm>
              <a:off x="5715000" y="26670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Cube 64"/>
            <p:cNvSpPr/>
            <p:nvPr/>
          </p:nvSpPr>
          <p:spPr>
            <a:xfrm>
              <a:off x="2893598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Cube 65"/>
            <p:cNvSpPr/>
            <p:nvPr/>
          </p:nvSpPr>
          <p:spPr>
            <a:xfrm>
              <a:off x="3136235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Cube 66"/>
            <p:cNvSpPr/>
            <p:nvPr/>
          </p:nvSpPr>
          <p:spPr>
            <a:xfrm>
              <a:off x="3378872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Cube 67"/>
            <p:cNvSpPr/>
            <p:nvPr/>
          </p:nvSpPr>
          <p:spPr>
            <a:xfrm>
              <a:off x="3621509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Cube 68"/>
            <p:cNvSpPr/>
            <p:nvPr/>
          </p:nvSpPr>
          <p:spPr>
            <a:xfrm>
              <a:off x="3864146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ube 69"/>
            <p:cNvSpPr/>
            <p:nvPr/>
          </p:nvSpPr>
          <p:spPr>
            <a:xfrm>
              <a:off x="4106783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Cube 70"/>
            <p:cNvSpPr/>
            <p:nvPr/>
          </p:nvSpPr>
          <p:spPr>
            <a:xfrm>
              <a:off x="4349420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Cube 71"/>
            <p:cNvSpPr/>
            <p:nvPr/>
          </p:nvSpPr>
          <p:spPr>
            <a:xfrm>
              <a:off x="4592057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Cube 72"/>
            <p:cNvSpPr/>
            <p:nvPr/>
          </p:nvSpPr>
          <p:spPr>
            <a:xfrm>
              <a:off x="4834694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Cube 73"/>
            <p:cNvSpPr/>
            <p:nvPr/>
          </p:nvSpPr>
          <p:spPr>
            <a:xfrm>
              <a:off x="5077331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Cube 74"/>
            <p:cNvSpPr/>
            <p:nvPr/>
          </p:nvSpPr>
          <p:spPr>
            <a:xfrm>
              <a:off x="5319968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Cube 75"/>
            <p:cNvSpPr/>
            <p:nvPr/>
          </p:nvSpPr>
          <p:spPr>
            <a:xfrm>
              <a:off x="5562600" y="28194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Cube 76"/>
            <p:cNvSpPr/>
            <p:nvPr/>
          </p:nvSpPr>
          <p:spPr>
            <a:xfrm>
              <a:off x="2741198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Cube 77"/>
            <p:cNvSpPr/>
            <p:nvPr/>
          </p:nvSpPr>
          <p:spPr>
            <a:xfrm>
              <a:off x="2983835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Cube 78"/>
            <p:cNvSpPr/>
            <p:nvPr/>
          </p:nvSpPr>
          <p:spPr>
            <a:xfrm>
              <a:off x="3226472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Cube 79"/>
            <p:cNvSpPr/>
            <p:nvPr/>
          </p:nvSpPr>
          <p:spPr>
            <a:xfrm>
              <a:off x="3469109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Cube 80"/>
            <p:cNvSpPr/>
            <p:nvPr/>
          </p:nvSpPr>
          <p:spPr>
            <a:xfrm>
              <a:off x="3711746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Cube 81"/>
            <p:cNvSpPr/>
            <p:nvPr/>
          </p:nvSpPr>
          <p:spPr>
            <a:xfrm>
              <a:off x="3954383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Cube 82"/>
            <p:cNvSpPr/>
            <p:nvPr/>
          </p:nvSpPr>
          <p:spPr>
            <a:xfrm>
              <a:off x="4197020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Cube 83"/>
            <p:cNvSpPr/>
            <p:nvPr/>
          </p:nvSpPr>
          <p:spPr>
            <a:xfrm>
              <a:off x="4439657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Cube 84"/>
            <p:cNvSpPr/>
            <p:nvPr/>
          </p:nvSpPr>
          <p:spPr>
            <a:xfrm>
              <a:off x="4682294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Cube 85"/>
            <p:cNvSpPr/>
            <p:nvPr/>
          </p:nvSpPr>
          <p:spPr>
            <a:xfrm>
              <a:off x="4924931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Cube 86"/>
            <p:cNvSpPr/>
            <p:nvPr/>
          </p:nvSpPr>
          <p:spPr>
            <a:xfrm>
              <a:off x="5167568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Cube 87"/>
            <p:cNvSpPr/>
            <p:nvPr/>
          </p:nvSpPr>
          <p:spPr>
            <a:xfrm>
              <a:off x="5410200" y="29718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Cube 88"/>
            <p:cNvSpPr/>
            <p:nvPr/>
          </p:nvSpPr>
          <p:spPr>
            <a:xfrm>
              <a:off x="2590800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Cube 89"/>
            <p:cNvSpPr/>
            <p:nvPr/>
          </p:nvSpPr>
          <p:spPr>
            <a:xfrm>
              <a:off x="2833437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Cube 90"/>
            <p:cNvSpPr/>
            <p:nvPr/>
          </p:nvSpPr>
          <p:spPr>
            <a:xfrm>
              <a:off x="3076074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Cube 91"/>
            <p:cNvSpPr/>
            <p:nvPr/>
          </p:nvSpPr>
          <p:spPr>
            <a:xfrm>
              <a:off x="3318711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Cube 92"/>
            <p:cNvSpPr/>
            <p:nvPr/>
          </p:nvSpPr>
          <p:spPr>
            <a:xfrm>
              <a:off x="3561348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Cube 93"/>
            <p:cNvSpPr/>
            <p:nvPr/>
          </p:nvSpPr>
          <p:spPr>
            <a:xfrm>
              <a:off x="3803985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Cube 94"/>
            <p:cNvSpPr/>
            <p:nvPr/>
          </p:nvSpPr>
          <p:spPr>
            <a:xfrm>
              <a:off x="4046622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Cube 95"/>
            <p:cNvSpPr/>
            <p:nvPr/>
          </p:nvSpPr>
          <p:spPr>
            <a:xfrm>
              <a:off x="4289259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Cube 96"/>
            <p:cNvSpPr/>
            <p:nvPr/>
          </p:nvSpPr>
          <p:spPr>
            <a:xfrm>
              <a:off x="4531896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Cube 97"/>
            <p:cNvSpPr/>
            <p:nvPr/>
          </p:nvSpPr>
          <p:spPr>
            <a:xfrm>
              <a:off x="4774533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Cube 98"/>
            <p:cNvSpPr/>
            <p:nvPr/>
          </p:nvSpPr>
          <p:spPr>
            <a:xfrm>
              <a:off x="5017170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Cube 99"/>
            <p:cNvSpPr/>
            <p:nvPr/>
          </p:nvSpPr>
          <p:spPr>
            <a:xfrm>
              <a:off x="5259802" y="3124200"/>
              <a:ext cx="228600" cy="914400"/>
            </a:xfrm>
            <a:prstGeom prst="cub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Arc 103"/>
            <p:cNvSpPr/>
            <p:nvPr/>
          </p:nvSpPr>
          <p:spPr>
            <a:xfrm>
              <a:off x="5435164" y="4381500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Arc 104"/>
            <p:cNvSpPr/>
            <p:nvPr/>
          </p:nvSpPr>
          <p:spPr>
            <a:xfrm>
              <a:off x="5569479" y="4235116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Arc 105"/>
            <p:cNvSpPr/>
            <p:nvPr/>
          </p:nvSpPr>
          <p:spPr>
            <a:xfrm>
              <a:off x="5696951" y="4120816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Arc 106"/>
            <p:cNvSpPr/>
            <p:nvPr/>
          </p:nvSpPr>
          <p:spPr>
            <a:xfrm>
              <a:off x="5831302" y="3989447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Arc 107"/>
            <p:cNvSpPr/>
            <p:nvPr/>
          </p:nvSpPr>
          <p:spPr>
            <a:xfrm>
              <a:off x="5974187" y="3837352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Arc 111"/>
            <p:cNvSpPr/>
            <p:nvPr/>
          </p:nvSpPr>
          <p:spPr>
            <a:xfrm>
              <a:off x="6107517" y="3714822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Arc 112"/>
            <p:cNvSpPr/>
            <p:nvPr/>
          </p:nvSpPr>
          <p:spPr>
            <a:xfrm>
              <a:off x="6250402" y="3562727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Arc 113"/>
            <p:cNvSpPr/>
            <p:nvPr/>
          </p:nvSpPr>
          <p:spPr>
            <a:xfrm>
              <a:off x="6364702" y="3429000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Arc 115"/>
            <p:cNvSpPr/>
            <p:nvPr/>
          </p:nvSpPr>
          <p:spPr>
            <a:xfrm rot="14533494">
              <a:off x="2524244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Arc 123"/>
            <p:cNvSpPr/>
            <p:nvPr/>
          </p:nvSpPr>
          <p:spPr>
            <a:xfrm rot="14533494">
              <a:off x="2676644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Arc 124"/>
            <p:cNvSpPr/>
            <p:nvPr/>
          </p:nvSpPr>
          <p:spPr>
            <a:xfrm rot="14533494">
              <a:off x="2829045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Arc 125"/>
            <p:cNvSpPr/>
            <p:nvPr/>
          </p:nvSpPr>
          <p:spPr>
            <a:xfrm rot="14533494">
              <a:off x="2981445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Arc 126"/>
            <p:cNvSpPr/>
            <p:nvPr/>
          </p:nvSpPr>
          <p:spPr>
            <a:xfrm rot="14533494">
              <a:off x="3133845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Arc 127"/>
            <p:cNvSpPr/>
            <p:nvPr/>
          </p:nvSpPr>
          <p:spPr>
            <a:xfrm rot="14533494">
              <a:off x="3286245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Arc 128"/>
            <p:cNvSpPr/>
            <p:nvPr/>
          </p:nvSpPr>
          <p:spPr>
            <a:xfrm rot="14533494">
              <a:off x="3459457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0" name="Arc 129"/>
            <p:cNvSpPr/>
            <p:nvPr/>
          </p:nvSpPr>
          <p:spPr>
            <a:xfrm rot="14533494">
              <a:off x="3611857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1" name="Arc 130"/>
            <p:cNvSpPr/>
            <p:nvPr/>
          </p:nvSpPr>
          <p:spPr>
            <a:xfrm rot="14533494">
              <a:off x="3764258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2" name="Arc 131"/>
            <p:cNvSpPr/>
            <p:nvPr/>
          </p:nvSpPr>
          <p:spPr>
            <a:xfrm rot="14533494">
              <a:off x="3916658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3" name="Arc 132"/>
            <p:cNvSpPr/>
            <p:nvPr/>
          </p:nvSpPr>
          <p:spPr>
            <a:xfrm rot="14533494">
              <a:off x="4069058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4" name="Arc 133"/>
            <p:cNvSpPr/>
            <p:nvPr/>
          </p:nvSpPr>
          <p:spPr>
            <a:xfrm rot="14533494">
              <a:off x="4221458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5" name="Arc 134"/>
            <p:cNvSpPr/>
            <p:nvPr/>
          </p:nvSpPr>
          <p:spPr>
            <a:xfrm rot="14533494">
              <a:off x="4373857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6" name="Arc 135"/>
            <p:cNvSpPr/>
            <p:nvPr/>
          </p:nvSpPr>
          <p:spPr>
            <a:xfrm rot="14533494">
              <a:off x="4526257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7" name="Arc 136"/>
            <p:cNvSpPr/>
            <p:nvPr/>
          </p:nvSpPr>
          <p:spPr>
            <a:xfrm rot="14533494">
              <a:off x="4678657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8" name="Arc 137"/>
            <p:cNvSpPr/>
            <p:nvPr/>
          </p:nvSpPr>
          <p:spPr>
            <a:xfrm rot="14533494">
              <a:off x="4831057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39" name="Arc 138"/>
            <p:cNvSpPr/>
            <p:nvPr/>
          </p:nvSpPr>
          <p:spPr>
            <a:xfrm rot="14533494">
              <a:off x="4983457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40" name="Arc 139"/>
            <p:cNvSpPr/>
            <p:nvPr/>
          </p:nvSpPr>
          <p:spPr>
            <a:xfrm rot="14533494">
              <a:off x="5135857" y="4515935"/>
              <a:ext cx="264698" cy="2286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</p:spTree>
    <p:extLst>
      <p:ext uri="{BB962C8B-B14F-4D97-AF65-F5344CB8AC3E}">
        <p14:creationId xmlns:p14="http://schemas.microsoft.com/office/powerpoint/2010/main" val="25050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Sundsmo</dc:creator>
  <cp:lastModifiedBy>Andrew Sundsmo</cp:lastModifiedBy>
  <cp:revision>9</cp:revision>
  <dcterms:created xsi:type="dcterms:W3CDTF">2013-08-27T18:05:04Z</dcterms:created>
  <dcterms:modified xsi:type="dcterms:W3CDTF">2013-11-08T00:31:29Z</dcterms:modified>
</cp:coreProperties>
</file>