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28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FB73-E313-4D96-A68F-EEEB18D8E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E4C0-050B-4C74-856C-E50976CF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6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FB73-E313-4D96-A68F-EEEB18D8E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E4C0-050B-4C74-856C-E50976CF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4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FB73-E313-4D96-A68F-EEEB18D8E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E4C0-050B-4C74-856C-E50976CF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FB73-E313-4D96-A68F-EEEB18D8E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E4C0-050B-4C74-856C-E50976CF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6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FB73-E313-4D96-A68F-EEEB18D8E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E4C0-050B-4C74-856C-E50976CF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9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FB73-E313-4D96-A68F-EEEB18D8E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E4C0-050B-4C74-856C-E50976CF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2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FB73-E313-4D96-A68F-EEEB18D8E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E4C0-050B-4C74-856C-E50976CF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8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FB73-E313-4D96-A68F-EEEB18D8E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E4C0-050B-4C74-856C-E50976CF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8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FB73-E313-4D96-A68F-EEEB18D8E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E4C0-050B-4C74-856C-E50976CF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8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FB73-E313-4D96-A68F-EEEB18D8E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E4C0-050B-4C74-856C-E50976CF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0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FB73-E313-4D96-A68F-EEEB18D8E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E4C0-050B-4C74-856C-E50976CF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0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9FB73-E313-4D96-A68F-EEEB18D8E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CE4C0-050B-4C74-856C-E50976CF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9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47800" y="2209800"/>
            <a:ext cx="6248400" cy="2651760"/>
            <a:chOff x="1447800" y="2209800"/>
            <a:chExt cx="6248400" cy="2612858"/>
          </a:xfrm>
        </p:grpSpPr>
        <p:sp>
          <p:nvSpPr>
            <p:cNvPr id="103" name="Cube 102"/>
            <p:cNvSpPr/>
            <p:nvPr/>
          </p:nvSpPr>
          <p:spPr>
            <a:xfrm>
              <a:off x="1447800" y="3102142"/>
              <a:ext cx="6248400" cy="1720516"/>
            </a:xfrm>
            <a:prstGeom prst="cube">
              <a:avLst>
                <a:gd name="adj" fmla="val 97897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2438400" y="3352800"/>
              <a:ext cx="4114800" cy="1219200"/>
            </a:xfrm>
            <a:prstGeom prst="cube">
              <a:avLst>
                <a:gd name="adj" fmla="val 92963"/>
              </a:avLst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2588798" y="3352800"/>
              <a:ext cx="3814004" cy="1110916"/>
            </a:xfrm>
            <a:prstGeom prst="cube">
              <a:avLst>
                <a:gd name="adj" fmla="val 97897"/>
              </a:avLst>
            </a:prstGeom>
            <a:solidFill>
              <a:srgbClr val="C0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ube 3"/>
            <p:cNvSpPr/>
            <p:nvPr/>
          </p:nvSpPr>
          <p:spPr>
            <a:xfrm>
              <a:off x="2438400" y="2971800"/>
              <a:ext cx="4114800" cy="1219200"/>
            </a:xfrm>
            <a:prstGeom prst="cube">
              <a:avLst>
                <a:gd name="adj" fmla="val 9296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ube 4"/>
            <p:cNvSpPr/>
            <p:nvPr/>
          </p:nvSpPr>
          <p:spPr>
            <a:xfrm>
              <a:off x="3505200" y="2209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ube 5"/>
            <p:cNvSpPr/>
            <p:nvPr/>
          </p:nvSpPr>
          <p:spPr>
            <a:xfrm>
              <a:off x="3747837" y="2209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3990474" y="2209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be 7"/>
            <p:cNvSpPr/>
            <p:nvPr/>
          </p:nvSpPr>
          <p:spPr>
            <a:xfrm>
              <a:off x="4233111" y="2209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ube 8"/>
            <p:cNvSpPr/>
            <p:nvPr/>
          </p:nvSpPr>
          <p:spPr>
            <a:xfrm>
              <a:off x="4475748" y="2209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ube 9"/>
            <p:cNvSpPr/>
            <p:nvPr/>
          </p:nvSpPr>
          <p:spPr>
            <a:xfrm>
              <a:off x="4718385" y="2209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be 10"/>
            <p:cNvSpPr/>
            <p:nvPr/>
          </p:nvSpPr>
          <p:spPr>
            <a:xfrm>
              <a:off x="4961022" y="2209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ube 11"/>
            <p:cNvSpPr/>
            <p:nvPr/>
          </p:nvSpPr>
          <p:spPr>
            <a:xfrm>
              <a:off x="5203659" y="2209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ube 12"/>
            <p:cNvSpPr/>
            <p:nvPr/>
          </p:nvSpPr>
          <p:spPr>
            <a:xfrm>
              <a:off x="5446296" y="2209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ube 13"/>
            <p:cNvSpPr/>
            <p:nvPr/>
          </p:nvSpPr>
          <p:spPr>
            <a:xfrm>
              <a:off x="5688933" y="2209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>
              <a:off x="5931570" y="2209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ube 15"/>
            <p:cNvSpPr/>
            <p:nvPr/>
          </p:nvSpPr>
          <p:spPr>
            <a:xfrm>
              <a:off x="6174202" y="2209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ube 16"/>
            <p:cNvSpPr/>
            <p:nvPr/>
          </p:nvSpPr>
          <p:spPr>
            <a:xfrm>
              <a:off x="3352800" y="2362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ube 17"/>
            <p:cNvSpPr/>
            <p:nvPr/>
          </p:nvSpPr>
          <p:spPr>
            <a:xfrm>
              <a:off x="3595437" y="2362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ube 18"/>
            <p:cNvSpPr/>
            <p:nvPr/>
          </p:nvSpPr>
          <p:spPr>
            <a:xfrm>
              <a:off x="3838074" y="2362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ube 19"/>
            <p:cNvSpPr/>
            <p:nvPr/>
          </p:nvSpPr>
          <p:spPr>
            <a:xfrm>
              <a:off x="4080711" y="2362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ube 20"/>
            <p:cNvSpPr/>
            <p:nvPr/>
          </p:nvSpPr>
          <p:spPr>
            <a:xfrm>
              <a:off x="4323348" y="2362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ube 21"/>
            <p:cNvSpPr/>
            <p:nvPr/>
          </p:nvSpPr>
          <p:spPr>
            <a:xfrm>
              <a:off x="4565985" y="2362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ube 22"/>
            <p:cNvSpPr/>
            <p:nvPr/>
          </p:nvSpPr>
          <p:spPr>
            <a:xfrm>
              <a:off x="4808622" y="2362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ube 23"/>
            <p:cNvSpPr/>
            <p:nvPr/>
          </p:nvSpPr>
          <p:spPr>
            <a:xfrm>
              <a:off x="5051259" y="2362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ube 24"/>
            <p:cNvSpPr/>
            <p:nvPr/>
          </p:nvSpPr>
          <p:spPr>
            <a:xfrm>
              <a:off x="5293896" y="2362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ube 25"/>
            <p:cNvSpPr/>
            <p:nvPr/>
          </p:nvSpPr>
          <p:spPr>
            <a:xfrm>
              <a:off x="5536533" y="2362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ube 26"/>
            <p:cNvSpPr/>
            <p:nvPr/>
          </p:nvSpPr>
          <p:spPr>
            <a:xfrm>
              <a:off x="5779170" y="2362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ube 27"/>
            <p:cNvSpPr/>
            <p:nvPr/>
          </p:nvSpPr>
          <p:spPr>
            <a:xfrm>
              <a:off x="6021802" y="2362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ube 28"/>
            <p:cNvSpPr/>
            <p:nvPr/>
          </p:nvSpPr>
          <p:spPr>
            <a:xfrm>
              <a:off x="3200400" y="25146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ube 29"/>
            <p:cNvSpPr/>
            <p:nvPr/>
          </p:nvSpPr>
          <p:spPr>
            <a:xfrm>
              <a:off x="3443037" y="25146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ube 30"/>
            <p:cNvSpPr/>
            <p:nvPr/>
          </p:nvSpPr>
          <p:spPr>
            <a:xfrm>
              <a:off x="3685674" y="25146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ube 31"/>
            <p:cNvSpPr/>
            <p:nvPr/>
          </p:nvSpPr>
          <p:spPr>
            <a:xfrm>
              <a:off x="3928311" y="25146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ube 32"/>
            <p:cNvSpPr/>
            <p:nvPr/>
          </p:nvSpPr>
          <p:spPr>
            <a:xfrm>
              <a:off x="4170948" y="25146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ube 33"/>
            <p:cNvSpPr/>
            <p:nvPr/>
          </p:nvSpPr>
          <p:spPr>
            <a:xfrm>
              <a:off x="4413585" y="25146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ube 34"/>
            <p:cNvSpPr/>
            <p:nvPr/>
          </p:nvSpPr>
          <p:spPr>
            <a:xfrm>
              <a:off x="4656222" y="25146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ube 35"/>
            <p:cNvSpPr/>
            <p:nvPr/>
          </p:nvSpPr>
          <p:spPr>
            <a:xfrm>
              <a:off x="4898859" y="25146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ube 36"/>
            <p:cNvSpPr/>
            <p:nvPr/>
          </p:nvSpPr>
          <p:spPr>
            <a:xfrm>
              <a:off x="5141496" y="25146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5384133" y="25146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5626770" y="25146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5869402" y="25146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3045998" y="26670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3288635" y="26670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3531272" y="26670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/>
            <p:nvPr/>
          </p:nvSpPr>
          <p:spPr>
            <a:xfrm>
              <a:off x="3773909" y="26670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ube 56"/>
            <p:cNvSpPr/>
            <p:nvPr/>
          </p:nvSpPr>
          <p:spPr>
            <a:xfrm>
              <a:off x="4016546" y="26670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ube 57"/>
            <p:cNvSpPr/>
            <p:nvPr/>
          </p:nvSpPr>
          <p:spPr>
            <a:xfrm>
              <a:off x="4259183" y="26670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Cube 58"/>
            <p:cNvSpPr/>
            <p:nvPr/>
          </p:nvSpPr>
          <p:spPr>
            <a:xfrm>
              <a:off x="4501820" y="26670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Cube 59"/>
            <p:cNvSpPr/>
            <p:nvPr/>
          </p:nvSpPr>
          <p:spPr>
            <a:xfrm>
              <a:off x="4744457" y="26670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ube 60"/>
            <p:cNvSpPr/>
            <p:nvPr/>
          </p:nvSpPr>
          <p:spPr>
            <a:xfrm>
              <a:off x="4987094" y="26670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ube 61"/>
            <p:cNvSpPr/>
            <p:nvPr/>
          </p:nvSpPr>
          <p:spPr>
            <a:xfrm>
              <a:off x="5229731" y="26670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ube 62"/>
            <p:cNvSpPr/>
            <p:nvPr/>
          </p:nvSpPr>
          <p:spPr>
            <a:xfrm>
              <a:off x="5472368" y="26670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Cube 63"/>
            <p:cNvSpPr/>
            <p:nvPr/>
          </p:nvSpPr>
          <p:spPr>
            <a:xfrm>
              <a:off x="5715000" y="26670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ube 64"/>
            <p:cNvSpPr/>
            <p:nvPr/>
          </p:nvSpPr>
          <p:spPr>
            <a:xfrm>
              <a:off x="2893598" y="28194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ube 65"/>
            <p:cNvSpPr/>
            <p:nvPr/>
          </p:nvSpPr>
          <p:spPr>
            <a:xfrm>
              <a:off x="3136235" y="28194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ube 66"/>
            <p:cNvSpPr/>
            <p:nvPr/>
          </p:nvSpPr>
          <p:spPr>
            <a:xfrm>
              <a:off x="3378872" y="28194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ube 67"/>
            <p:cNvSpPr/>
            <p:nvPr/>
          </p:nvSpPr>
          <p:spPr>
            <a:xfrm>
              <a:off x="3621509" y="28194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ube 68"/>
            <p:cNvSpPr/>
            <p:nvPr/>
          </p:nvSpPr>
          <p:spPr>
            <a:xfrm>
              <a:off x="3864146" y="28194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ube 69"/>
            <p:cNvSpPr/>
            <p:nvPr/>
          </p:nvSpPr>
          <p:spPr>
            <a:xfrm>
              <a:off x="4106783" y="28194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ube 70"/>
            <p:cNvSpPr/>
            <p:nvPr/>
          </p:nvSpPr>
          <p:spPr>
            <a:xfrm>
              <a:off x="4349420" y="28194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4592057" y="28194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4834694" y="28194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Cube 73"/>
            <p:cNvSpPr/>
            <p:nvPr/>
          </p:nvSpPr>
          <p:spPr>
            <a:xfrm>
              <a:off x="5077331" y="28194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ube 74"/>
            <p:cNvSpPr/>
            <p:nvPr/>
          </p:nvSpPr>
          <p:spPr>
            <a:xfrm>
              <a:off x="5319968" y="28194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ube 75"/>
            <p:cNvSpPr/>
            <p:nvPr/>
          </p:nvSpPr>
          <p:spPr>
            <a:xfrm>
              <a:off x="5562600" y="28194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2741198" y="2971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Cube 77"/>
            <p:cNvSpPr/>
            <p:nvPr/>
          </p:nvSpPr>
          <p:spPr>
            <a:xfrm>
              <a:off x="2983835" y="2971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ube 78"/>
            <p:cNvSpPr/>
            <p:nvPr/>
          </p:nvSpPr>
          <p:spPr>
            <a:xfrm>
              <a:off x="3226472" y="2971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ube 79"/>
            <p:cNvSpPr/>
            <p:nvPr/>
          </p:nvSpPr>
          <p:spPr>
            <a:xfrm>
              <a:off x="3469109" y="2971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ube 80"/>
            <p:cNvSpPr/>
            <p:nvPr/>
          </p:nvSpPr>
          <p:spPr>
            <a:xfrm>
              <a:off x="3711746" y="2971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ube 81"/>
            <p:cNvSpPr/>
            <p:nvPr/>
          </p:nvSpPr>
          <p:spPr>
            <a:xfrm>
              <a:off x="3954383" y="2971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ube 82"/>
            <p:cNvSpPr/>
            <p:nvPr/>
          </p:nvSpPr>
          <p:spPr>
            <a:xfrm>
              <a:off x="4197020" y="2971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be 83"/>
            <p:cNvSpPr/>
            <p:nvPr/>
          </p:nvSpPr>
          <p:spPr>
            <a:xfrm>
              <a:off x="4439657" y="2971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be 84"/>
            <p:cNvSpPr/>
            <p:nvPr/>
          </p:nvSpPr>
          <p:spPr>
            <a:xfrm>
              <a:off x="4682294" y="2971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4924931" y="2971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ube 86"/>
            <p:cNvSpPr/>
            <p:nvPr/>
          </p:nvSpPr>
          <p:spPr>
            <a:xfrm>
              <a:off x="5167568" y="2971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5410200" y="29718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2590800" y="3124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2833437" y="3124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3076074" y="3124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>
              <a:off x="3318711" y="3124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3561348" y="3124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3803985" y="3124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4046622" y="3124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4289259" y="3124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>
              <a:off x="4531896" y="3124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>
              <a:off x="4774533" y="3124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5017170" y="3124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5259802" y="3124200"/>
              <a:ext cx="228600" cy="91440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Arc 103"/>
            <p:cNvSpPr/>
            <p:nvPr/>
          </p:nvSpPr>
          <p:spPr>
            <a:xfrm>
              <a:off x="5435164" y="4381500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/>
          </p:nvSpPr>
          <p:spPr>
            <a:xfrm>
              <a:off x="5569479" y="4235116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Arc 105"/>
            <p:cNvSpPr/>
            <p:nvPr/>
          </p:nvSpPr>
          <p:spPr>
            <a:xfrm>
              <a:off x="5696951" y="4120816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Arc 106"/>
            <p:cNvSpPr/>
            <p:nvPr/>
          </p:nvSpPr>
          <p:spPr>
            <a:xfrm>
              <a:off x="5831302" y="3989447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Arc 107"/>
            <p:cNvSpPr/>
            <p:nvPr/>
          </p:nvSpPr>
          <p:spPr>
            <a:xfrm>
              <a:off x="5974187" y="3837352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Arc 111"/>
            <p:cNvSpPr/>
            <p:nvPr/>
          </p:nvSpPr>
          <p:spPr>
            <a:xfrm>
              <a:off x="6107517" y="3714822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Arc 112"/>
            <p:cNvSpPr/>
            <p:nvPr/>
          </p:nvSpPr>
          <p:spPr>
            <a:xfrm>
              <a:off x="6250402" y="3562727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Arc 113"/>
            <p:cNvSpPr/>
            <p:nvPr/>
          </p:nvSpPr>
          <p:spPr>
            <a:xfrm>
              <a:off x="6364702" y="3429000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Arc 115"/>
            <p:cNvSpPr/>
            <p:nvPr/>
          </p:nvSpPr>
          <p:spPr>
            <a:xfrm rot="14533494">
              <a:off x="2524244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Arc 123"/>
            <p:cNvSpPr/>
            <p:nvPr/>
          </p:nvSpPr>
          <p:spPr>
            <a:xfrm rot="14533494">
              <a:off x="2676644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Arc 124"/>
            <p:cNvSpPr/>
            <p:nvPr/>
          </p:nvSpPr>
          <p:spPr>
            <a:xfrm rot="14533494">
              <a:off x="2829045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Arc 125"/>
            <p:cNvSpPr/>
            <p:nvPr/>
          </p:nvSpPr>
          <p:spPr>
            <a:xfrm rot="14533494">
              <a:off x="2981445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Arc 126"/>
            <p:cNvSpPr/>
            <p:nvPr/>
          </p:nvSpPr>
          <p:spPr>
            <a:xfrm rot="14533494">
              <a:off x="3133845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Arc 127"/>
            <p:cNvSpPr/>
            <p:nvPr/>
          </p:nvSpPr>
          <p:spPr>
            <a:xfrm rot="14533494">
              <a:off x="3286245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Arc 128"/>
            <p:cNvSpPr/>
            <p:nvPr/>
          </p:nvSpPr>
          <p:spPr>
            <a:xfrm rot="14533494">
              <a:off x="3459457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0" name="Arc 129"/>
            <p:cNvSpPr/>
            <p:nvPr/>
          </p:nvSpPr>
          <p:spPr>
            <a:xfrm rot="14533494">
              <a:off x="3611857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1" name="Arc 130"/>
            <p:cNvSpPr/>
            <p:nvPr/>
          </p:nvSpPr>
          <p:spPr>
            <a:xfrm rot="14533494">
              <a:off x="3764258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2" name="Arc 131"/>
            <p:cNvSpPr/>
            <p:nvPr/>
          </p:nvSpPr>
          <p:spPr>
            <a:xfrm rot="14533494">
              <a:off x="3916658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3" name="Arc 132"/>
            <p:cNvSpPr/>
            <p:nvPr/>
          </p:nvSpPr>
          <p:spPr>
            <a:xfrm rot="14533494">
              <a:off x="4069058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4" name="Arc 133"/>
            <p:cNvSpPr/>
            <p:nvPr/>
          </p:nvSpPr>
          <p:spPr>
            <a:xfrm rot="14533494">
              <a:off x="4221458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5" name="Arc 134"/>
            <p:cNvSpPr/>
            <p:nvPr/>
          </p:nvSpPr>
          <p:spPr>
            <a:xfrm rot="14533494">
              <a:off x="4373857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6" name="Arc 135"/>
            <p:cNvSpPr/>
            <p:nvPr/>
          </p:nvSpPr>
          <p:spPr>
            <a:xfrm rot="14533494">
              <a:off x="4526257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7" name="Arc 136"/>
            <p:cNvSpPr/>
            <p:nvPr/>
          </p:nvSpPr>
          <p:spPr>
            <a:xfrm rot="14533494">
              <a:off x="4678657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8" name="Arc 137"/>
            <p:cNvSpPr/>
            <p:nvPr/>
          </p:nvSpPr>
          <p:spPr>
            <a:xfrm rot="14533494">
              <a:off x="4831057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9" name="Arc 138"/>
            <p:cNvSpPr/>
            <p:nvPr/>
          </p:nvSpPr>
          <p:spPr>
            <a:xfrm rot="14533494">
              <a:off x="4983457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0" name="Arc 139"/>
            <p:cNvSpPr/>
            <p:nvPr/>
          </p:nvSpPr>
          <p:spPr>
            <a:xfrm rot="14533494">
              <a:off x="5135857" y="4515935"/>
              <a:ext cx="264698" cy="22860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25050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Sundsmo</dc:creator>
  <cp:lastModifiedBy>Andrew Sundsmo</cp:lastModifiedBy>
  <cp:revision>9</cp:revision>
  <dcterms:created xsi:type="dcterms:W3CDTF">2013-08-27T18:05:04Z</dcterms:created>
  <dcterms:modified xsi:type="dcterms:W3CDTF">2013-11-08T00:31:29Z</dcterms:modified>
</cp:coreProperties>
</file>